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1459" autoAdjust="0"/>
    <p:restoredTop sz="94660"/>
  </p:normalViewPr>
  <p:slideViewPr>
    <p:cSldViewPr snapToGrid="0">
      <p:cViewPr varScale="1">
        <p:scale>
          <a:sx n="68" d="100"/>
          <a:sy n="68" d="100"/>
        </p:scale>
        <p:origin x="156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EFAE356-7656-405D-AB92-218B944C7FB3}" type="datetimeFigureOut">
              <a:rPr lang="fr-FR" smtClean="0"/>
              <a:t>21/04/2022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1855962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EFAE356-7656-405D-AB92-218B944C7FB3}" type="datetimeFigureOut">
              <a:rPr lang="fr-FR" smtClean="0"/>
              <a:t>21/04/2022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830019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DEFAE356-7656-405D-AB92-218B944C7FB3}" type="datetimeFigureOut">
              <a:rPr lang="fr-FR" smtClean="0"/>
              <a:t>21/04/2022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2033298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EFAE356-7656-405D-AB92-218B944C7FB3}" type="datetimeFigureOut">
              <a:rPr lang="fr-FR" smtClean="0"/>
              <a:t>21/04/2022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206904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82329" y="2505075"/>
            <a:ext cx="4190702"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14913" y="2505075"/>
            <a:ext cx="4211340"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EFAE356-7656-405D-AB92-218B944C7FB3}" type="datetimeFigureOut">
              <a:rPr lang="fr-FR" smtClean="0"/>
              <a:t>21/04/2022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1733836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EFAE356-7656-405D-AB92-218B944C7FB3}" type="datetimeFigureOut">
              <a:rPr lang="fr-FR" smtClean="0"/>
              <a:t>21/04/2022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4091900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FAE356-7656-405D-AB92-218B944C7FB3}" type="datetimeFigureOut">
              <a:rPr lang="fr-FR" smtClean="0"/>
              <a:t>21/04/2022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3159227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DEFAE356-7656-405D-AB92-218B944C7FB3}" type="datetimeFigureOut">
              <a:rPr lang="fr-FR" smtClean="0"/>
              <a:t>21/04/2022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1701098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DEFAE356-7656-405D-AB92-218B944C7FB3}" type="datetimeFigureOut">
              <a:rPr lang="fr-FR" smtClean="0"/>
              <a:t>21/04/2022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54497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EFAE356-7656-405D-AB92-218B944C7FB3}" type="datetimeFigureOut">
              <a:rPr lang="fr-FR" smtClean="0"/>
              <a:t>21/04/2022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2454883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EFAE356-7656-405D-AB92-218B944C7FB3}" type="datetimeFigureOut">
              <a:rPr lang="fr-FR" smtClean="0"/>
              <a:t>21/04/2022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9BD3E3B-2BD5-453C-B8DF-0323920786CF}" type="slidenum">
              <a:rPr lang="fr-FR" smtClean="0"/>
              <a:t>‹N°›</a:t>
            </a:fld>
            <a:endParaRPr lang="fr-FR"/>
          </a:p>
        </p:txBody>
      </p:sp>
    </p:spTree>
    <p:extLst>
      <p:ext uri="{BB962C8B-B14F-4D97-AF65-F5344CB8AC3E}">
        <p14:creationId xmlns:p14="http://schemas.microsoft.com/office/powerpoint/2010/main" val="3925924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FAE356-7656-405D-AB92-218B944C7FB3}" type="datetimeFigureOut">
              <a:rPr lang="fr-FR" smtClean="0"/>
              <a:t>21/04/2022</a:t>
            </a:fld>
            <a:endParaRPr lang="fr-F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D3E3B-2BD5-453C-B8DF-0323920786CF}" type="slidenum">
              <a:rPr lang="fr-FR" smtClean="0"/>
              <a:t>‹N°›</a:t>
            </a:fld>
            <a:endParaRPr lang="fr-FR"/>
          </a:p>
        </p:txBody>
      </p:sp>
    </p:spTree>
    <p:extLst>
      <p:ext uri="{BB962C8B-B14F-4D97-AF65-F5344CB8AC3E}">
        <p14:creationId xmlns:p14="http://schemas.microsoft.com/office/powerpoint/2010/main" val="1836499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B7BC0FE-F7FE-483D-8B07-E467EE867E62}"/>
              </a:ext>
            </a:extLst>
          </p:cNvPr>
          <p:cNvGrpSpPr/>
          <p:nvPr/>
        </p:nvGrpSpPr>
        <p:grpSpPr>
          <a:xfrm>
            <a:off x="0" y="0"/>
            <a:ext cx="4849398" cy="6858000"/>
            <a:chOff x="0" y="0"/>
            <a:chExt cx="4849398" cy="6858000"/>
          </a:xfrm>
        </p:grpSpPr>
        <p:pic>
          <p:nvPicPr>
            <p:cNvPr id="4" name="Image 3">
              <a:extLst>
                <a:ext uri="{FF2B5EF4-FFF2-40B4-BE49-F238E27FC236}">
                  <a16:creationId xmlns:a16="http://schemas.microsoft.com/office/drawing/2014/main" id="{EB18EA9F-C807-429A-B0FE-D3176CCBA675}"/>
                </a:ext>
              </a:extLst>
            </p:cNvPr>
            <p:cNvPicPr>
              <a:picLocks noChangeAspect="1"/>
            </p:cNvPicPr>
            <p:nvPr/>
          </p:nvPicPr>
          <p:blipFill>
            <a:blip r:embed="rId2"/>
            <a:stretch>
              <a:fillRect/>
            </a:stretch>
          </p:blipFill>
          <p:spPr>
            <a:xfrm>
              <a:off x="0" y="0"/>
              <a:ext cx="4849398" cy="6345716"/>
            </a:xfrm>
            <a:prstGeom prst="rect">
              <a:avLst/>
            </a:prstGeom>
          </p:spPr>
        </p:pic>
        <p:sp>
          <p:nvSpPr>
            <p:cNvPr id="6" name="ZoneTexte 5">
              <a:extLst>
                <a:ext uri="{FF2B5EF4-FFF2-40B4-BE49-F238E27FC236}">
                  <a16:creationId xmlns:a16="http://schemas.microsoft.com/office/drawing/2014/main" id="{F9681504-CDDC-4601-BC6C-743CB47F5BBD}"/>
                </a:ext>
              </a:extLst>
            </p:cNvPr>
            <p:cNvSpPr txBox="1"/>
            <p:nvPr/>
          </p:nvSpPr>
          <p:spPr>
            <a:xfrm>
              <a:off x="0" y="4411176"/>
              <a:ext cx="2426400" cy="2446824"/>
            </a:xfrm>
            <a:prstGeom prst="rect">
              <a:avLst/>
            </a:prstGeom>
            <a:noFill/>
          </p:spPr>
          <p:txBody>
            <a:bodyPr wrap="square" rtlCol="0">
              <a:spAutoFit/>
            </a:bodyPr>
            <a:lstStyle/>
            <a:p>
              <a:r>
                <a:rPr lang="fr-FR" sz="900" b="1" dirty="0"/>
                <a:t>De quoi s’agit-il ?</a:t>
              </a:r>
            </a:p>
            <a:p>
              <a:r>
                <a:rPr lang="fr-FR" sz="900" dirty="0"/>
                <a:t>Récitation du chapelet sur la place publique, au mieux avec des cierges bénis laissés sur place.</a:t>
              </a:r>
            </a:p>
            <a:p>
              <a:r>
                <a:rPr lang="fr-FR" sz="900" b="1" dirty="0"/>
                <a:t>Où ?</a:t>
              </a:r>
            </a:p>
            <a:p>
              <a:r>
                <a:rPr lang="fr-FR" sz="900" dirty="0"/>
                <a:t>Dans chaque quartier de nos villes, dans chaque village de France, devant un calvaire, une église, une statue dont notre pays est parsemé.</a:t>
              </a:r>
            </a:p>
            <a:p>
              <a:r>
                <a:rPr lang="fr-FR" sz="900" b="1" dirty="0"/>
                <a:t>Qui ?</a:t>
              </a:r>
            </a:p>
            <a:p>
              <a:r>
                <a:rPr lang="fr-FR" sz="900" dirty="0"/>
                <a:t>Toutes les personnes de bonne volonté qui souhaitent réciter le chapelet. Que l’on soit seul, en famille, avec des amis, avec ou sans prêtre, chacun dans son village ou son quartier.</a:t>
              </a:r>
            </a:p>
            <a:p>
              <a:r>
                <a:rPr lang="fr-FR" sz="900" b="1" dirty="0"/>
                <a:t>Comment ?</a:t>
              </a:r>
            </a:p>
            <a:p>
              <a:r>
                <a:rPr lang="fr-FR" sz="900" dirty="0"/>
                <a:t>Debout, à genoux, chacun comme il le souhaite et comme la météo le permet, à voix haute sans hautparleur. On peut aussi chanter. Durée conseillée : 30 mn.</a:t>
              </a:r>
            </a:p>
          </p:txBody>
        </p:sp>
        <p:sp>
          <p:nvSpPr>
            <p:cNvPr id="7" name="ZoneTexte 6">
              <a:extLst>
                <a:ext uri="{FF2B5EF4-FFF2-40B4-BE49-F238E27FC236}">
                  <a16:creationId xmlns:a16="http://schemas.microsoft.com/office/drawing/2014/main" id="{C0C0DC35-F72A-49C6-8D14-B74CD4F25AE7}"/>
                </a:ext>
              </a:extLst>
            </p:cNvPr>
            <p:cNvSpPr txBox="1"/>
            <p:nvPr/>
          </p:nvSpPr>
          <p:spPr>
            <a:xfrm>
              <a:off x="2421297" y="4410000"/>
              <a:ext cx="2426400" cy="2169825"/>
            </a:xfrm>
            <a:prstGeom prst="rect">
              <a:avLst/>
            </a:prstGeom>
            <a:noFill/>
          </p:spPr>
          <p:txBody>
            <a:bodyPr wrap="square" rtlCol="0">
              <a:spAutoFit/>
            </a:bodyPr>
            <a:lstStyle/>
            <a:p>
              <a:r>
                <a:rPr lang="fr-FR" sz="900" b="1" dirty="0"/>
                <a:t>Pourquoi ?</a:t>
              </a:r>
            </a:p>
            <a:p>
              <a:r>
                <a:rPr lang="fr-FR" sz="900" dirty="0"/>
                <a:t>Pour confier notre pays, qui subit actuellement une crise des plus graves de son histoire, à la Très Sainte Vierge Marie et l’implorer pour qu’elle vienne en aide à ses habitants.</a:t>
              </a:r>
            </a:p>
            <a:p>
              <a:r>
                <a:rPr lang="fr-FR" sz="900" b="1" dirty="0"/>
                <a:t>Dans quel but ?</a:t>
              </a:r>
            </a:p>
            <a:p>
              <a:r>
                <a:rPr lang="fr-FR" sz="900" dirty="0"/>
                <a:t>Il s’agit de poser un acte public de prière et de témoignage de notre Foi et donc de réciter ce chapelet en public partout en France pour ainsi mettre le domaine public sous la protection de la Sainte Vierge.</a:t>
              </a:r>
            </a:p>
            <a:p>
              <a:r>
                <a:rPr lang="fr-FR" sz="900" b="1" dirty="0"/>
                <a:t>Jusqu’à quand ?</a:t>
              </a:r>
            </a:p>
            <a:p>
              <a:r>
                <a:rPr lang="fr-FR" sz="900" dirty="0"/>
                <a:t>Jusqu’à ce que la crise actuelle se soit résolue de manière pacifique et que la paix et la liberté soient revenues dans notre société.</a:t>
              </a:r>
            </a:p>
          </p:txBody>
        </p:sp>
        <p:sp>
          <p:nvSpPr>
            <p:cNvPr id="8" name="ZoneTexte 7">
              <a:extLst>
                <a:ext uri="{FF2B5EF4-FFF2-40B4-BE49-F238E27FC236}">
                  <a16:creationId xmlns:a16="http://schemas.microsoft.com/office/drawing/2014/main" id="{5F221A4D-3334-40AE-B5E7-09E51E7DFD76}"/>
                </a:ext>
              </a:extLst>
            </p:cNvPr>
            <p:cNvSpPr txBox="1"/>
            <p:nvPr/>
          </p:nvSpPr>
          <p:spPr>
            <a:xfrm>
              <a:off x="2115239" y="3429000"/>
              <a:ext cx="2628441" cy="900246"/>
            </a:xfrm>
            <a:prstGeom prst="rect">
              <a:avLst/>
            </a:prstGeom>
            <a:noFill/>
            <a:ln>
              <a:solidFill>
                <a:schemeClr val="tx1"/>
              </a:solidFill>
            </a:ln>
          </p:spPr>
          <p:txBody>
            <a:bodyPr wrap="square" rtlCol="0">
              <a:spAutoFit/>
            </a:bodyPr>
            <a:lstStyle/>
            <a:p>
              <a:pPr algn="ctr"/>
              <a:r>
                <a:rPr lang="fr-FR" sz="1050" b="1" dirty="0"/>
                <a:t>Chaque mercredi à Versailles et au Chesnay:</a:t>
              </a:r>
            </a:p>
            <a:p>
              <a:pPr algn="ctr"/>
              <a:r>
                <a:rPr lang="fr-FR" sz="1050" b="1" dirty="0"/>
                <a:t>- devant l'église Ste Jeanne d’Arc, 18h</a:t>
              </a:r>
            </a:p>
            <a:p>
              <a:pPr algn="ctr"/>
              <a:r>
                <a:rPr lang="fr-FR" sz="1050" b="1" dirty="0"/>
                <a:t>- devant l’église Notre-Dame, 18h </a:t>
              </a:r>
              <a:r>
                <a:rPr lang="fr-FR" sz="1050" b="1" u="sng" dirty="0"/>
                <a:t>et</a:t>
              </a:r>
              <a:r>
                <a:rPr lang="fr-FR" sz="1050" b="1" dirty="0"/>
                <a:t> 20h</a:t>
              </a:r>
            </a:p>
            <a:p>
              <a:pPr algn="ctr"/>
              <a:r>
                <a:rPr lang="fr-FR" sz="1050" b="1" dirty="0"/>
                <a:t>- devant la chapelle St Joseph, 18h </a:t>
              </a:r>
            </a:p>
            <a:p>
              <a:pPr algn="ctr"/>
              <a:r>
                <a:rPr lang="fr-FR" sz="1050" b="1" dirty="0"/>
                <a:t>- devant l’église St Antoine de Padoue, 18h</a:t>
              </a:r>
            </a:p>
          </p:txBody>
        </p:sp>
        <p:sp>
          <p:nvSpPr>
            <p:cNvPr id="9" name="ZoneTexte 8">
              <a:extLst>
                <a:ext uri="{FF2B5EF4-FFF2-40B4-BE49-F238E27FC236}">
                  <a16:creationId xmlns:a16="http://schemas.microsoft.com/office/drawing/2014/main" id="{020B9591-0992-4709-ADF7-2A010A7E5735}"/>
                </a:ext>
              </a:extLst>
            </p:cNvPr>
            <p:cNvSpPr txBox="1"/>
            <p:nvPr/>
          </p:nvSpPr>
          <p:spPr>
            <a:xfrm>
              <a:off x="2544896" y="1317212"/>
              <a:ext cx="1597445" cy="830997"/>
            </a:xfrm>
            <a:prstGeom prst="rect">
              <a:avLst/>
            </a:prstGeom>
            <a:noFill/>
          </p:spPr>
          <p:txBody>
            <a:bodyPr wrap="square" rtlCol="0">
              <a:spAutoFit/>
            </a:bodyPr>
            <a:lstStyle/>
            <a:p>
              <a:r>
                <a:rPr lang="fr-FR" sz="2400" b="1" dirty="0"/>
                <a:t>Récitation</a:t>
              </a:r>
              <a:br>
                <a:rPr lang="fr-FR" sz="2400" b="1" dirty="0"/>
              </a:br>
              <a:r>
                <a:rPr lang="fr-FR" sz="1200" b="1" dirty="0"/>
                <a:t>du</a:t>
              </a:r>
              <a:r>
                <a:rPr lang="fr-FR" sz="2400" b="1" dirty="0"/>
                <a:t> Chapelet</a:t>
              </a:r>
            </a:p>
          </p:txBody>
        </p:sp>
        <p:sp>
          <p:nvSpPr>
            <p:cNvPr id="10" name="ZoneTexte 9">
              <a:extLst>
                <a:ext uri="{FF2B5EF4-FFF2-40B4-BE49-F238E27FC236}">
                  <a16:creationId xmlns:a16="http://schemas.microsoft.com/office/drawing/2014/main" id="{354B47A4-7FF5-4B4C-923A-298EEAE7C6A2}"/>
                </a:ext>
              </a:extLst>
            </p:cNvPr>
            <p:cNvSpPr txBox="1"/>
            <p:nvPr/>
          </p:nvSpPr>
          <p:spPr>
            <a:xfrm rot="16200000">
              <a:off x="3613620" y="2044096"/>
              <a:ext cx="2252713" cy="200055"/>
            </a:xfrm>
            <a:prstGeom prst="rect">
              <a:avLst/>
            </a:prstGeom>
            <a:noFill/>
          </p:spPr>
          <p:txBody>
            <a:bodyPr wrap="square" rtlCol="0">
              <a:spAutoFit/>
            </a:bodyPr>
            <a:lstStyle/>
            <a:p>
              <a:pPr algn="ctr"/>
              <a:r>
                <a:rPr lang="fr-FR" sz="700" dirty="0">
                  <a:solidFill>
                    <a:schemeClr val="bg1">
                      <a:lumMod val="65000"/>
                    </a:schemeClr>
                  </a:solidFill>
                </a:rPr>
                <a:t>Imprimé par nos soins | Ne pas jeter sur la voie publique</a:t>
              </a:r>
            </a:p>
          </p:txBody>
        </p:sp>
      </p:grpSp>
      <p:grpSp>
        <p:nvGrpSpPr>
          <p:cNvPr id="12" name="Groupe 11">
            <a:extLst>
              <a:ext uri="{FF2B5EF4-FFF2-40B4-BE49-F238E27FC236}">
                <a16:creationId xmlns:a16="http://schemas.microsoft.com/office/drawing/2014/main" id="{E34FA80C-66EB-4350-B865-9DBBFFEBB356}"/>
              </a:ext>
            </a:extLst>
          </p:cNvPr>
          <p:cNvGrpSpPr/>
          <p:nvPr/>
        </p:nvGrpSpPr>
        <p:grpSpPr>
          <a:xfrm>
            <a:off x="5060004" y="0"/>
            <a:ext cx="4849398" cy="6858000"/>
            <a:chOff x="0" y="0"/>
            <a:chExt cx="4849398" cy="6858000"/>
          </a:xfrm>
        </p:grpSpPr>
        <p:pic>
          <p:nvPicPr>
            <p:cNvPr id="13" name="Image 12">
              <a:extLst>
                <a:ext uri="{FF2B5EF4-FFF2-40B4-BE49-F238E27FC236}">
                  <a16:creationId xmlns:a16="http://schemas.microsoft.com/office/drawing/2014/main" id="{F2F99024-A85E-4B16-B98B-77B1740F1AFE}"/>
                </a:ext>
              </a:extLst>
            </p:cNvPr>
            <p:cNvPicPr>
              <a:picLocks noChangeAspect="1"/>
            </p:cNvPicPr>
            <p:nvPr/>
          </p:nvPicPr>
          <p:blipFill>
            <a:blip r:embed="rId2"/>
            <a:stretch>
              <a:fillRect/>
            </a:stretch>
          </p:blipFill>
          <p:spPr>
            <a:xfrm>
              <a:off x="0" y="0"/>
              <a:ext cx="4849398" cy="6345716"/>
            </a:xfrm>
            <a:prstGeom prst="rect">
              <a:avLst/>
            </a:prstGeom>
          </p:spPr>
        </p:pic>
        <p:sp>
          <p:nvSpPr>
            <p:cNvPr id="14" name="ZoneTexte 13">
              <a:extLst>
                <a:ext uri="{FF2B5EF4-FFF2-40B4-BE49-F238E27FC236}">
                  <a16:creationId xmlns:a16="http://schemas.microsoft.com/office/drawing/2014/main" id="{DC697835-820E-4AD2-B0BE-AB6D88BC60AD}"/>
                </a:ext>
              </a:extLst>
            </p:cNvPr>
            <p:cNvSpPr txBox="1"/>
            <p:nvPr/>
          </p:nvSpPr>
          <p:spPr>
            <a:xfrm>
              <a:off x="0" y="4411176"/>
              <a:ext cx="2426400" cy="2446824"/>
            </a:xfrm>
            <a:prstGeom prst="rect">
              <a:avLst/>
            </a:prstGeom>
            <a:noFill/>
          </p:spPr>
          <p:txBody>
            <a:bodyPr wrap="square" rtlCol="0">
              <a:spAutoFit/>
            </a:bodyPr>
            <a:lstStyle/>
            <a:p>
              <a:r>
                <a:rPr lang="fr-FR" sz="900" b="1" dirty="0"/>
                <a:t>De quoi s’agit-il ?</a:t>
              </a:r>
            </a:p>
            <a:p>
              <a:r>
                <a:rPr lang="fr-FR" sz="900" dirty="0"/>
                <a:t>Récitation du chapelet sur la place publique, au mieux avec des cierges bénis laissés sur place.</a:t>
              </a:r>
            </a:p>
            <a:p>
              <a:r>
                <a:rPr lang="fr-FR" sz="900" b="1" dirty="0"/>
                <a:t>Où ?</a:t>
              </a:r>
            </a:p>
            <a:p>
              <a:r>
                <a:rPr lang="fr-FR" sz="900" dirty="0"/>
                <a:t>Dans chaque quartier de nos villes, dans chaque village de France, devant un calvaire, une église, une statue dont notre pays est parsemé.</a:t>
              </a:r>
            </a:p>
            <a:p>
              <a:r>
                <a:rPr lang="fr-FR" sz="900" b="1" dirty="0"/>
                <a:t>Qui ?</a:t>
              </a:r>
            </a:p>
            <a:p>
              <a:r>
                <a:rPr lang="fr-FR" sz="900" dirty="0"/>
                <a:t>Toutes les personnes de bonne volonté qui souhaitent réciter le chapelet. Que l’on soit seul, en famille, avec des amis, avec ou sans prêtre, chacun dans son village ou son quartier.</a:t>
              </a:r>
            </a:p>
            <a:p>
              <a:r>
                <a:rPr lang="fr-FR" sz="900" b="1" dirty="0"/>
                <a:t>Comment ?</a:t>
              </a:r>
            </a:p>
            <a:p>
              <a:r>
                <a:rPr lang="fr-FR" sz="900" dirty="0"/>
                <a:t>Debout, à genoux, chacun comme il le souhaite et comme la météo le permet, à voix haute sans hautparleur. On peut aussi chanter. Durée conseillée : 30 mn.</a:t>
              </a:r>
            </a:p>
          </p:txBody>
        </p:sp>
        <p:sp>
          <p:nvSpPr>
            <p:cNvPr id="15" name="ZoneTexte 14">
              <a:extLst>
                <a:ext uri="{FF2B5EF4-FFF2-40B4-BE49-F238E27FC236}">
                  <a16:creationId xmlns:a16="http://schemas.microsoft.com/office/drawing/2014/main" id="{74F6FC41-C460-430B-8D00-F775C502ECE6}"/>
                </a:ext>
              </a:extLst>
            </p:cNvPr>
            <p:cNvSpPr txBox="1"/>
            <p:nvPr/>
          </p:nvSpPr>
          <p:spPr>
            <a:xfrm>
              <a:off x="2421297" y="4410000"/>
              <a:ext cx="2426400" cy="2169825"/>
            </a:xfrm>
            <a:prstGeom prst="rect">
              <a:avLst/>
            </a:prstGeom>
            <a:noFill/>
          </p:spPr>
          <p:txBody>
            <a:bodyPr wrap="square" rtlCol="0">
              <a:spAutoFit/>
            </a:bodyPr>
            <a:lstStyle/>
            <a:p>
              <a:r>
                <a:rPr lang="fr-FR" sz="900" b="1" dirty="0"/>
                <a:t>Pourquoi ?</a:t>
              </a:r>
            </a:p>
            <a:p>
              <a:r>
                <a:rPr lang="fr-FR" sz="900" dirty="0"/>
                <a:t>Pour confier notre pays, qui subit actuellement une crise des plus graves de son histoire, à la Très Sainte Vierge Marie et l’implorer pour qu’elle vienne en aide à ses habitants.</a:t>
              </a:r>
            </a:p>
            <a:p>
              <a:r>
                <a:rPr lang="fr-FR" sz="900" b="1" dirty="0"/>
                <a:t>Dans quel but ?</a:t>
              </a:r>
            </a:p>
            <a:p>
              <a:r>
                <a:rPr lang="fr-FR" sz="900" dirty="0"/>
                <a:t>Il s’agit de poser un acte public de prière et de témoignage de notre Foi et donc de réciter ce chapelet en public partout en France pour ainsi mettre le domaine public sous la protection de la Sainte Vierge.</a:t>
              </a:r>
            </a:p>
            <a:p>
              <a:r>
                <a:rPr lang="fr-FR" sz="900" b="1" dirty="0"/>
                <a:t>Jusqu’à quand ?</a:t>
              </a:r>
            </a:p>
            <a:p>
              <a:r>
                <a:rPr lang="fr-FR" sz="900" dirty="0"/>
                <a:t>Jusqu’à ce que la crise actuelle se soit résolue de manière pacifique et que la paix et la liberté soient revenues dans notre société.</a:t>
              </a:r>
            </a:p>
          </p:txBody>
        </p:sp>
        <p:sp>
          <p:nvSpPr>
            <p:cNvPr id="16" name="ZoneTexte 15">
              <a:extLst>
                <a:ext uri="{FF2B5EF4-FFF2-40B4-BE49-F238E27FC236}">
                  <a16:creationId xmlns:a16="http://schemas.microsoft.com/office/drawing/2014/main" id="{E512E97B-5D7E-4BD1-91FC-502507B2E320}"/>
                </a:ext>
              </a:extLst>
            </p:cNvPr>
            <p:cNvSpPr txBox="1"/>
            <p:nvPr/>
          </p:nvSpPr>
          <p:spPr>
            <a:xfrm>
              <a:off x="2115239" y="3429000"/>
              <a:ext cx="2628441" cy="900246"/>
            </a:xfrm>
            <a:prstGeom prst="rect">
              <a:avLst/>
            </a:prstGeom>
            <a:noFill/>
            <a:ln>
              <a:solidFill>
                <a:schemeClr val="tx1"/>
              </a:solidFill>
            </a:ln>
          </p:spPr>
          <p:txBody>
            <a:bodyPr wrap="square" rtlCol="0">
              <a:spAutoFit/>
            </a:bodyPr>
            <a:lstStyle/>
            <a:p>
              <a:pPr algn="ctr"/>
              <a:r>
                <a:rPr lang="fr-FR" sz="1050" b="1" dirty="0"/>
                <a:t>Chaque mercredi à Versailles et au Chesnay:</a:t>
              </a:r>
            </a:p>
            <a:p>
              <a:pPr algn="ctr"/>
              <a:r>
                <a:rPr lang="fr-FR" sz="1050" b="1" dirty="0"/>
                <a:t>- devant l'église Ste Jeanne d’Arc, 18h</a:t>
              </a:r>
            </a:p>
            <a:p>
              <a:pPr algn="ctr"/>
              <a:r>
                <a:rPr lang="fr-FR" sz="1050" b="1" dirty="0"/>
                <a:t>- devant l’église Notre-Dame, 18h </a:t>
              </a:r>
              <a:r>
                <a:rPr lang="fr-FR" sz="1050" b="1" u="sng" dirty="0"/>
                <a:t>et</a:t>
              </a:r>
              <a:r>
                <a:rPr lang="fr-FR" sz="1050" b="1" dirty="0"/>
                <a:t> 20h</a:t>
              </a:r>
            </a:p>
            <a:p>
              <a:pPr algn="ctr"/>
              <a:r>
                <a:rPr lang="fr-FR" sz="1050" b="1" dirty="0"/>
                <a:t>- devant la chapelle St Joseph, 18h </a:t>
              </a:r>
            </a:p>
            <a:p>
              <a:pPr algn="ctr"/>
              <a:r>
                <a:rPr lang="fr-FR" sz="1050" b="1" dirty="0"/>
                <a:t>- devant l’église St Antoine de Padoue, 18h</a:t>
              </a:r>
            </a:p>
          </p:txBody>
        </p:sp>
        <p:sp>
          <p:nvSpPr>
            <p:cNvPr id="17" name="ZoneTexte 16">
              <a:extLst>
                <a:ext uri="{FF2B5EF4-FFF2-40B4-BE49-F238E27FC236}">
                  <a16:creationId xmlns:a16="http://schemas.microsoft.com/office/drawing/2014/main" id="{23D3D2FA-1D19-495B-B1BE-6656B753277B}"/>
                </a:ext>
              </a:extLst>
            </p:cNvPr>
            <p:cNvSpPr txBox="1"/>
            <p:nvPr/>
          </p:nvSpPr>
          <p:spPr>
            <a:xfrm>
              <a:off x="2544896" y="1317212"/>
              <a:ext cx="1597445" cy="830997"/>
            </a:xfrm>
            <a:prstGeom prst="rect">
              <a:avLst/>
            </a:prstGeom>
            <a:noFill/>
          </p:spPr>
          <p:txBody>
            <a:bodyPr wrap="square" rtlCol="0">
              <a:spAutoFit/>
            </a:bodyPr>
            <a:lstStyle/>
            <a:p>
              <a:r>
                <a:rPr lang="fr-FR" sz="2400" b="1" dirty="0"/>
                <a:t>Récitation</a:t>
              </a:r>
              <a:br>
                <a:rPr lang="fr-FR" sz="2400" b="1" dirty="0"/>
              </a:br>
              <a:r>
                <a:rPr lang="fr-FR" sz="1200" b="1" dirty="0"/>
                <a:t>du</a:t>
              </a:r>
              <a:r>
                <a:rPr lang="fr-FR" sz="2400" b="1" dirty="0"/>
                <a:t> Chapelet</a:t>
              </a:r>
            </a:p>
          </p:txBody>
        </p:sp>
        <p:sp>
          <p:nvSpPr>
            <p:cNvPr id="18" name="ZoneTexte 17">
              <a:extLst>
                <a:ext uri="{FF2B5EF4-FFF2-40B4-BE49-F238E27FC236}">
                  <a16:creationId xmlns:a16="http://schemas.microsoft.com/office/drawing/2014/main" id="{A9BC6D3D-7C47-40DB-A823-D35C4CC9676C}"/>
                </a:ext>
              </a:extLst>
            </p:cNvPr>
            <p:cNvSpPr txBox="1"/>
            <p:nvPr/>
          </p:nvSpPr>
          <p:spPr>
            <a:xfrm rot="16200000">
              <a:off x="3613620" y="2044096"/>
              <a:ext cx="2252713" cy="200055"/>
            </a:xfrm>
            <a:prstGeom prst="rect">
              <a:avLst/>
            </a:prstGeom>
            <a:noFill/>
          </p:spPr>
          <p:txBody>
            <a:bodyPr wrap="square" rtlCol="0">
              <a:spAutoFit/>
            </a:bodyPr>
            <a:lstStyle/>
            <a:p>
              <a:pPr algn="ctr"/>
              <a:r>
                <a:rPr lang="fr-FR" sz="700" dirty="0">
                  <a:solidFill>
                    <a:schemeClr val="bg1">
                      <a:lumMod val="65000"/>
                    </a:schemeClr>
                  </a:solidFill>
                </a:rPr>
                <a:t>Imprimé par nos soins | Ne pas jeter sur la voie publique</a:t>
              </a:r>
            </a:p>
          </p:txBody>
        </p:sp>
      </p:grpSp>
    </p:spTree>
    <p:extLst>
      <p:ext uri="{BB962C8B-B14F-4D97-AF65-F5344CB8AC3E}">
        <p14:creationId xmlns:p14="http://schemas.microsoft.com/office/powerpoint/2010/main" val="313721103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124</TotalTime>
  <Words>578</Words>
  <Application>Microsoft Office PowerPoint</Application>
  <PresentationFormat>Format A4 (210 x 297 mm)</PresentationFormat>
  <Paragraphs>42</Paragraphs>
  <Slides>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vt:i4>
      </vt:variant>
    </vt:vector>
  </HeadingPairs>
  <TitlesOfParts>
    <vt:vector size="5" baseType="lpstr">
      <vt:lpstr>Arial</vt:lpstr>
      <vt:lpstr>Calibri</vt:lpstr>
      <vt:lpstr>Calibri Light</vt:lpstr>
      <vt:lpstr>Thème Office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France</dc:creator>
  <cp:lastModifiedBy>Vincent</cp:lastModifiedBy>
  <cp:revision>16</cp:revision>
  <cp:lastPrinted>2022-03-07T12:34:33Z</cp:lastPrinted>
  <dcterms:created xsi:type="dcterms:W3CDTF">2022-03-07T10:56:14Z</dcterms:created>
  <dcterms:modified xsi:type="dcterms:W3CDTF">2022-04-21T19:42:39Z</dcterms:modified>
</cp:coreProperties>
</file>